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Autofit/>
          </a:bodyPr>
          <a:lstStyle/>
          <a:p>
            <a:r>
              <a:rPr lang="ru-RU" sz="9600" b="1" i="1" dirty="0" smtClean="0">
                <a:latin typeface="Ariston" pitchFamily="66" charset="0"/>
              </a:rPr>
              <a:t>День  добра </a:t>
            </a:r>
            <a:endParaRPr lang="ru-RU" sz="9600" b="1" i="1" dirty="0">
              <a:latin typeface="Ariston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772816"/>
            <a:ext cx="7488832" cy="4608512"/>
          </a:xfrm>
        </p:spPr>
        <p:txBody>
          <a:bodyPr>
            <a:normAutofit fontScale="85000" lnSpcReduction="10000"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Ariston" pitchFamily="66" charset="0"/>
              </a:rPr>
              <a:t>Доброта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 нужна всем  людям </a:t>
            </a:r>
          </a:p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пусть   побольше   добрых   будет!!!</a:t>
            </a:r>
          </a:p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Говорят   не   зря   при   встрече:</a:t>
            </a:r>
          </a:p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«Добрый   день!»  и  «Добрый   вечер!»</a:t>
            </a:r>
          </a:p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И не зря ведь есть у нас пожелание </a:t>
            </a:r>
          </a:p>
          <a:p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«В добрый час!»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Ariston" pitchFamily="66" charset="0"/>
              </a:rPr>
              <a:t>Доброта </a:t>
            </a:r>
            <a:r>
              <a:rPr lang="ru-RU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ston" pitchFamily="66" charset="0"/>
              </a:rPr>
              <a:t> она от века –</a:t>
            </a:r>
          </a:p>
          <a:p>
            <a:r>
              <a:rPr lang="ru-RU" sz="4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ston" pitchFamily="66" charset="0"/>
              </a:rPr>
              <a:t>Украшение человека!!!</a:t>
            </a:r>
          </a:p>
          <a:p>
            <a:endParaRPr lang="ru-RU" b="1" i="1" dirty="0">
              <a:solidFill>
                <a:srgbClr val="FF0000"/>
              </a:solidFill>
              <a:latin typeface="Ariston" pitchFamily="66" charset="0"/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683568" y="1124744"/>
            <a:ext cx="576064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357158" y="2643182"/>
            <a:ext cx="792088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8172400" y="260648"/>
            <a:ext cx="720080" cy="64807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95536" y="4437112"/>
            <a:ext cx="936104" cy="93610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7956376" y="1412776"/>
            <a:ext cx="792088" cy="86409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7812360" y="3356992"/>
            <a:ext cx="1080120" cy="122413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14289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Затем поливка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1200"/>
          <a:stretch>
            <a:fillRect/>
          </a:stretch>
        </p:blipFill>
        <p:spPr>
          <a:xfrm>
            <a:off x="703760" y="811710"/>
            <a:ext cx="7797330" cy="583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5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потом мы рисовали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00108"/>
            <a:ext cx="8509745" cy="565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_61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20688"/>
            <a:ext cx="8505975" cy="5649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61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5149212" cy="34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_61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3429000"/>
            <a:ext cx="4986605" cy="33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Улыбающееся лицо 5"/>
          <p:cNvSpPr/>
          <p:nvPr/>
        </p:nvSpPr>
        <p:spPr>
          <a:xfrm>
            <a:off x="5868144" y="548680"/>
            <a:ext cx="2736304" cy="23762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611560" y="3861048"/>
            <a:ext cx="3096344" cy="252028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картина готова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1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000108"/>
            <a:ext cx="8292937" cy="550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Дерево </a:t>
            </a:r>
            <a:r>
              <a:rPr lang="ru-RU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добра!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ru-RU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Цветы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счастья!</a:t>
            </a:r>
          </a:p>
          <a:p>
            <a:pPr marL="0" indent="0" algn="ctr">
              <a:buNone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Солнце </a:t>
            </a:r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радости!</a:t>
            </a:r>
            <a:endParaRPr lang="ru-RU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мероприятии участвовали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Малыши группы раннего возраста</a:t>
            </a:r>
          </a:p>
          <a:p>
            <a:pPr>
              <a:buNone/>
            </a:pPr>
            <a:r>
              <a:rPr lang="ru-RU" dirty="0" smtClean="0"/>
              <a:t>Воспитатель: Черненко Надежда Юрьевна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Ребята второй младшей группы</a:t>
            </a:r>
          </a:p>
          <a:p>
            <a:pPr>
              <a:buNone/>
            </a:pPr>
            <a:r>
              <a:rPr lang="ru-RU" dirty="0" smtClean="0"/>
              <a:t>Воспитатель: Оловянникова Полина          </a:t>
            </a:r>
          </a:p>
          <a:p>
            <a:pPr>
              <a:buNone/>
            </a:pPr>
            <a:r>
              <a:rPr lang="ru-RU" dirty="0" smtClean="0"/>
              <a:t>                          Дмитриевна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i="1" dirty="0" smtClean="0"/>
              <a:t>Детский сад «Лучик</a:t>
            </a:r>
            <a:r>
              <a:rPr lang="ru-RU" b="1" i="1" dirty="0" smtClean="0"/>
              <a:t>»</a:t>
            </a:r>
          </a:p>
          <a:p>
            <a:pPr algn="ctr">
              <a:buNone/>
            </a:pPr>
            <a:r>
              <a:rPr lang="ru-RU" b="1" i="1" dirty="0" err="1" smtClean="0"/>
              <a:t>п</a:t>
            </a:r>
            <a:r>
              <a:rPr lang="ru-RU" b="1" i="1" dirty="0" err="1" smtClean="0"/>
              <a:t>гт</a:t>
            </a:r>
            <a:r>
              <a:rPr lang="ru-RU" b="1" i="1" dirty="0" smtClean="0"/>
              <a:t>. Посьет</a:t>
            </a:r>
            <a:endParaRPr lang="ru-RU" b="1" i="1" dirty="0"/>
          </a:p>
        </p:txBody>
      </p:sp>
      <p:sp>
        <p:nvSpPr>
          <p:cNvPr id="8" name="Молния 7"/>
          <p:cNvSpPr/>
          <p:nvPr/>
        </p:nvSpPr>
        <p:spPr>
          <a:xfrm>
            <a:off x="6191672" y="4429132"/>
            <a:ext cx="2952328" cy="172819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гости к детям пришел мишка</a:t>
            </a:r>
            <a:br>
              <a:rPr lang="ru-RU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Добришка</a:t>
            </a:r>
            <a:endParaRPr lang="ru-RU" sz="4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DSC_61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Добришка рассказал нам что такое добро и где мы его встречаем! 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pPr algn="just"/>
            <a:r>
              <a:rPr lang="ru-RU" sz="4400" dirty="0" smtClean="0"/>
              <a:t>Маме помогаем – добрый поступок  </a:t>
            </a:r>
            <a:r>
              <a:rPr lang="ru-RU" sz="4400" dirty="0" smtClean="0"/>
              <a:t>совершаем</a:t>
            </a:r>
            <a:r>
              <a:rPr lang="ru-RU" sz="4400" dirty="0" smtClean="0"/>
              <a:t>!!!!</a:t>
            </a:r>
          </a:p>
          <a:p>
            <a:pPr algn="just"/>
            <a:r>
              <a:rPr lang="ru-RU" sz="4400" dirty="0" smtClean="0"/>
              <a:t>Убрал игрушки за собой – совершил добра чуток!!!</a:t>
            </a:r>
          </a:p>
          <a:p>
            <a:pPr algn="just"/>
            <a:r>
              <a:rPr lang="ru-RU" sz="4400" dirty="0" smtClean="0"/>
              <a:t>Помог бабушке цветы полить – сделал добрым мир на миг!!!!!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как много добрых глаз!!!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340768"/>
            <a:ext cx="7920880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Мишка принес нам пакетик с волшебными семенами!!!!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 В этом пакетике были семена добра!!!!</a:t>
            </a:r>
          </a:p>
          <a:p>
            <a:pPr algn="ctr">
              <a:buNone/>
            </a:pPr>
            <a:r>
              <a:rPr lang="ru-RU" dirty="0" smtClean="0"/>
              <a:t>Он приготовил горшочек земли, лейку с водой и инструмент для рыхления земли.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- Каждый кто посадит сегодня семечку добра станет самым добрым во всем мире!!!</a:t>
            </a:r>
            <a:endParaRPr lang="ru-RU" dirty="0"/>
          </a:p>
        </p:txBody>
      </p:sp>
      <p:sp>
        <p:nvSpPr>
          <p:cNvPr id="4" name="Солнце 3"/>
          <p:cNvSpPr/>
          <p:nvPr/>
        </p:nvSpPr>
        <p:spPr>
          <a:xfrm>
            <a:off x="251520" y="404664"/>
            <a:ext cx="1224136" cy="10801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>
            <a:off x="7740352" y="476672"/>
            <a:ext cx="1152128" cy="936104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611560" y="5085184"/>
            <a:ext cx="1512168" cy="1440160"/>
          </a:xfrm>
          <a:prstGeom prst="star4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3779912" y="5085184"/>
            <a:ext cx="1368152" cy="1296144"/>
          </a:xfrm>
          <a:prstGeom prst="star4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4-конечная звезда 7"/>
          <p:cNvSpPr/>
          <p:nvPr/>
        </p:nvSpPr>
        <p:spPr>
          <a:xfrm>
            <a:off x="6588224" y="5157192"/>
            <a:ext cx="1368152" cy="1224136"/>
          </a:xfrm>
          <a:prstGeom prst="star4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80" y="-24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ожидании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посадки семян доброты!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071546"/>
            <a:ext cx="7992888" cy="5412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получил семя!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85860"/>
            <a:ext cx="8021926" cy="532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кто не остался с пустыми руками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DSC_60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071546"/>
            <a:ext cx="8238735" cy="54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71462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началась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посадка семян доброты!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Содержимое 5" descr="DSC_60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6669" y="1028834"/>
            <a:ext cx="8238735" cy="54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219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День  добра </vt:lpstr>
      <vt:lpstr>В гости к детям пришел мишка Добришка</vt:lpstr>
      <vt:lpstr>Добришка рассказал нам что такое добро и где мы его встречаем! </vt:lpstr>
      <vt:lpstr>Вот как много добрых глаз!!!</vt:lpstr>
      <vt:lpstr>Мишка принес нам пакетик с волшебными семенами!!!!</vt:lpstr>
      <vt:lpstr>В ожидании посадки семян доброты!</vt:lpstr>
      <vt:lpstr>Каждый получил семя!</vt:lpstr>
      <vt:lpstr>Ни кто не остался с пустыми руками</vt:lpstr>
      <vt:lpstr>И началась посадка семян доброты!</vt:lpstr>
      <vt:lpstr>Затем поливка</vt:lpstr>
      <vt:lpstr>А потом мы рисовали</vt:lpstr>
      <vt:lpstr>Слайд 12</vt:lpstr>
      <vt:lpstr>Слайд 13</vt:lpstr>
      <vt:lpstr>Наша картина готова</vt:lpstr>
      <vt:lpstr>Слайд 15</vt:lpstr>
      <vt:lpstr>В мероприятии участвовали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 добра </dc:title>
  <cp:lastModifiedBy>Admin</cp:lastModifiedBy>
  <cp:revision>10</cp:revision>
  <dcterms:modified xsi:type="dcterms:W3CDTF">2017-02-19T21:42:32Z</dcterms:modified>
</cp:coreProperties>
</file>